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2" r:id="rId3"/>
    <p:sldId id="11593" r:id="rId4"/>
    <p:sldId id="1159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0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2276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1121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534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93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1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zSyX8sRNA4?feature=oembed" TargetMode="Externa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2059719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يُنسق الزهور والهدايا 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91587" y="607516"/>
            <a:ext cx="1279517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589857"/>
              </p:ext>
            </p:extLst>
          </p:nvPr>
        </p:nvGraphicFramePr>
        <p:xfrm>
          <a:off x="604838" y="1173956"/>
          <a:ext cx="10799420" cy="133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يسمي  أو يشير إلى الأدوات المستخدمة في  تنسيق الزهور الآتية: (المقص – القاطع – آلة تشذيب الزهور – الشريط اللاصق – جهاز الصمغ الكهربائي)</a:t>
                      </a:r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يلتزم بشروط واجراءات الامن والسلامة في مكان 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ادوات تنسيق الزهور1</a:t>
                      </a:r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04FACCF-30F6-502C-3868-C0D35C0F406D}"/>
              </a:ext>
            </a:extLst>
          </p:cNvPr>
          <p:cNvSpPr txBox="1"/>
          <p:nvPr/>
        </p:nvSpPr>
        <p:spPr>
          <a:xfrm>
            <a:off x="2695575" y="2745052"/>
            <a:ext cx="91344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السؤال الأول : ضع دائرة حول المواد الحادة التي تستخدم لتشذيب الزهور وضع مربع حول المواد الغير حادة 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1C9F24-2F2C-22EF-481C-FE467424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44" y="4112949"/>
            <a:ext cx="1781175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60DA06-4F9E-D57E-9FD6-077138801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4" y="4112948"/>
            <a:ext cx="1781176" cy="178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5C2DE0-774A-8CBE-A17B-00598DE2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727" y="4112948"/>
            <a:ext cx="1781174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AD8445-46A8-9B1D-0330-DF56D0B51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2" y="4112950"/>
            <a:ext cx="1781174" cy="178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59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91587" y="607516"/>
            <a:ext cx="1279517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10406"/>
              </p:ext>
            </p:extLst>
          </p:nvPr>
        </p:nvGraphicFramePr>
        <p:xfrm>
          <a:off x="604838" y="1173956"/>
          <a:ext cx="10799420" cy="154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يسمي  أو يشير إلى الأدوات المستخدمة في  تنسيق الزهور الآتية: (المقص – القاطع – آلة تشذيب الزهور – الشريط اللاصق – جهاز الصمغ الكهربائي)</a:t>
                      </a:r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يلتزم بشروط واجراءات الامن والسلامة في مكان 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ادوات تنسيق الزهور1</a:t>
                      </a:r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3E819DD-91F5-C974-BC5D-C8E9A12A2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" y="3761323"/>
            <a:ext cx="2887354" cy="274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FE8FD-72E6-3E43-D885-06BD18EE3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48"/>
          <a:stretch/>
        </p:blipFill>
        <p:spPr>
          <a:xfrm>
            <a:off x="4561375" y="3761323"/>
            <a:ext cx="2886345" cy="2684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5B3CF-23F9-9D2D-76C1-89D2203A6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103" y="3792110"/>
            <a:ext cx="2887353" cy="268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1AAFA-ECCC-82E9-0CAE-C29620EFF9A8}"/>
              </a:ext>
            </a:extLst>
          </p:cNvPr>
          <p:cNvSpPr txBox="1"/>
          <p:nvPr/>
        </p:nvSpPr>
        <p:spPr>
          <a:xfrm>
            <a:off x="2695575" y="2745052"/>
            <a:ext cx="91344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السؤال الثاني  : هيا نلون اجراءات الامن والسلامة في مكان العمل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39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691587" y="607516"/>
            <a:ext cx="1279517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160852"/>
              </p:ext>
            </p:extLst>
          </p:nvPr>
        </p:nvGraphicFramePr>
        <p:xfrm>
          <a:off x="604838" y="1173956"/>
          <a:ext cx="10799420" cy="154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يسمي  أو يشير إلى الأدوات المستخدمة في  تنسيق الزهور الآتية: (المقص – القاطع – آلة تشذيب الزهور – الشريط اللاصق – جهاز الصمغ الكهربائي)</a:t>
                      </a:r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/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يلتزم بشروط واجراءات الامن والسلامة في مكان 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ادوات تنسيق الزهور1</a:t>
                      </a:r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2B7825B-301E-20C2-7E20-32709602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46" b="92679" l="9043" r="92199">
                        <a14:foregroundMark x1="14007" y1="40703" x2="9043" y2="24012"/>
                        <a14:foregroundMark x1="62411" y1="8346" x2="43794" y2="8931"/>
                        <a14:foregroundMark x1="92199" y1="69985" x2="91844" y2="60176"/>
                        <a14:foregroundMark x1="58511" y1="90776" x2="53014" y2="92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03" y="3561546"/>
            <a:ext cx="2540539" cy="3076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B3F5C-D0BD-D969-BB55-525E05A8A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844" r="90000">
                        <a14:foregroundMark x1="9844" y1="62031" x2="10938" y2="24688"/>
                        <a14:foregroundMark x1="10938" y1="24688" x2="17188" y2="19688"/>
                        <a14:foregroundMark x1="17188" y1="19688" x2="81094" y2="40469"/>
                        <a14:foregroundMark x1="81094" y1="40469" x2="87188" y2="53750"/>
                        <a14:foregroundMark x1="52031" y1="63281" x2="18906" y2="61094"/>
                        <a14:foregroundMark x1="18906" y1="61094" x2="10313" y2="63906"/>
                        <a14:foregroundMark x1="10313" y1="63906" x2="10625" y2="63750"/>
                        <a14:foregroundMark x1="10625" y1="63750" x2="38906" y2="62031"/>
                        <a14:foregroundMark x1="38906" y1="62031" x2="47500" y2="62187"/>
                        <a14:foregroundMark x1="47500" y1="62187" x2="50625" y2="620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576" y="2200288"/>
            <a:ext cx="5799089" cy="5799089"/>
          </a:xfrm>
          <a:prstGeom prst="rect">
            <a:avLst/>
          </a:prstGeom>
        </p:spPr>
      </p:pic>
      <p:pic>
        <p:nvPicPr>
          <p:cNvPr id="11" name="Online Media 10" title="الأمن والسلامة المهنية | قواعد السلامة والصحة المهنية في بيئة العمل| 10 قواعد للسلامة والصحة المهنية">
            <a:hlinkClick r:id="" action="ppaction://media"/>
            <a:extLst>
              <a:ext uri="{FF2B5EF4-FFF2-40B4-BE49-F238E27FC236}">
                <a16:creationId xmlns:a16="http://schemas.microsoft.com/office/drawing/2014/main" id="{C9C5CE77-1CDE-63FE-0C96-5EA594A421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329542" y="3028335"/>
            <a:ext cx="4772239" cy="26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184</Words>
  <Application>Microsoft Office PowerPoint</Application>
  <PresentationFormat>Widescreen</PresentationFormat>
  <Paragraphs>34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SUAAD KHALFAN AMER SAEED AL AMERI</dc:creator>
  <cp:lastModifiedBy>SUAAD KHALFAN AMER SAEED AL AMERI</cp:lastModifiedBy>
  <cp:revision>19</cp:revision>
  <dcterms:created xsi:type="dcterms:W3CDTF">2024-07-04T06:51:15Z</dcterms:created>
  <dcterms:modified xsi:type="dcterms:W3CDTF">2024-08-20T06:43:53Z</dcterms:modified>
</cp:coreProperties>
</file>